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86" r:id="rId3"/>
    <p:sldId id="275" r:id="rId4"/>
    <p:sldId id="274" r:id="rId5"/>
    <p:sldId id="277" r:id="rId6"/>
    <p:sldId id="278" r:id="rId7"/>
    <p:sldId id="276" r:id="rId8"/>
    <p:sldId id="279" r:id="rId9"/>
    <p:sldId id="280" r:id="rId10"/>
    <p:sldId id="281" r:id="rId11"/>
    <p:sldId id="283" r:id="rId12"/>
    <p:sldId id="282" r:id="rId13"/>
    <p:sldId id="284" r:id="rId14"/>
    <p:sldId id="28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626480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</a:t>
            </a:r>
            <a:r>
              <a:rPr lang="en-US" sz="4900" dirty="0" smtClean="0"/>
              <a:t>CLOCHETTE</a:t>
            </a:r>
            <a:br>
              <a:rPr lang="en-US" sz="4900" dirty="0" smtClean="0"/>
            </a:br>
            <a:r>
              <a:rPr lang="en-US" sz="2700" dirty="0" smtClean="0"/>
              <a:t>Say whether or not you are ready for each thing below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005854" cy="3450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3200" dirty="0" smtClean="0"/>
              <a:t>Je suis / je ne suis pas prêt(e)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L’hiver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La neige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Le Noël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Le vacances d’hiver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Obtenir ton diplôme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419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et Victoria sont allés à la Martinique en voiture.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45894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La visière de TPRS était important pour identifiez ce qui était avec la conférence.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09359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parle français aussi.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66623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L’hôtel s’appelle Club Paradis.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0931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se sentait triste en Martinique.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43857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626480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PARADIS</a:t>
            </a:r>
            <a:br>
              <a:rPr lang="en-US" sz="4900" dirty="0" smtClean="0"/>
            </a:br>
            <a:r>
              <a:rPr lang="en-US" sz="2700" dirty="0" err="1" smtClean="0"/>
              <a:t>Chapitre</a:t>
            </a:r>
            <a:r>
              <a:rPr lang="en-US" sz="2700" dirty="0" smtClean="0"/>
              <a:t> 2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9603275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200" dirty="0" smtClean="0"/>
              <a:t>If </a:t>
            </a:r>
            <a:r>
              <a:rPr lang="fr-FR" sz="3200" dirty="0" err="1" smtClean="0"/>
              <a:t>you</a:t>
            </a:r>
            <a:r>
              <a:rPr lang="fr-FR" sz="3200" dirty="0" smtClean="0"/>
              <a:t> </a:t>
            </a:r>
            <a:r>
              <a:rPr lang="fr-FR" sz="3200" dirty="0" err="1" smtClean="0"/>
              <a:t>see</a:t>
            </a:r>
            <a:r>
              <a:rPr lang="fr-FR" sz="3200" dirty="0" smtClean="0"/>
              <a:t> a </a:t>
            </a:r>
            <a:r>
              <a:rPr lang="fr-FR" sz="3200" dirty="0" err="1" smtClean="0"/>
              <a:t>word</a:t>
            </a:r>
            <a:r>
              <a:rPr lang="fr-FR" sz="3200" dirty="0" smtClean="0"/>
              <a:t>/phrase multiple times but do not know </a:t>
            </a:r>
            <a:r>
              <a:rPr lang="fr-FR" sz="3200" dirty="0" err="1" smtClean="0"/>
              <a:t>it</a:t>
            </a:r>
            <a:r>
              <a:rPr lang="fr-FR" sz="3200" dirty="0" smtClean="0"/>
              <a:t>, </a:t>
            </a:r>
            <a:r>
              <a:rPr lang="fr-FR" sz="3200" dirty="0" err="1" smtClean="0"/>
              <a:t>highlight</a:t>
            </a:r>
            <a:r>
              <a:rPr lang="fr-FR" sz="3200" dirty="0" smtClean="0"/>
              <a:t> </a:t>
            </a:r>
            <a:r>
              <a:rPr lang="fr-FR" sz="3200" dirty="0" err="1" smtClean="0"/>
              <a:t>it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99468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L’orthodontiste </a:t>
            </a:r>
            <a:r>
              <a:rPr lang="fr-FR" sz="4400" dirty="0" smtClean="0"/>
              <a:t>a enlevé l’appareil dentaire de Victoria.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00093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Victoria a regardé ses dents, elle a souri.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84305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a dit, « Tu as l’air d’un top model! »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90469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La plaque de contention de Victoria était rouge.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20175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Victoria a acheté un bikini rouge pour le voyage à Martinique.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43045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Victoria est rentrée, Tyler parlait avec ses amis au téléphone.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49113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Tyler a vu le bikini, il se sentait embarrassé encore un fois.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2547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8868</TotalTime>
  <Words>192</Words>
  <Application>Microsoft Office PowerPoint</Application>
  <PresentationFormat>Widescreen</PresentationFormat>
  <Paragraphs>33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Gill Sans MT</vt:lpstr>
      <vt:lpstr>Gallery</vt:lpstr>
      <vt:lpstr>LA CLOCHETTE Say whether or not you are ready for each thing below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32</cp:revision>
  <dcterms:created xsi:type="dcterms:W3CDTF">2016-11-15T11:54:19Z</dcterms:created>
  <dcterms:modified xsi:type="dcterms:W3CDTF">2016-12-08T17:25:33Z</dcterms:modified>
</cp:coreProperties>
</file>